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9EAD-36A7-48EB-BCBD-87EF4C39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022B3-8E0C-42C1-9E80-38C12FD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DED36-6BF5-4A1B-BC0B-CEA013CA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E447F-8EBF-4E92-B312-63B99462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FB75-A8E0-4B76-99A9-E1173561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8733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34BD-D8A4-4ED1-BBDA-EA5C4D3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96A48-46E0-4E30-B28A-9E70A6E3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1687D-D669-4F86-B04E-9975F3FB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E8D23-409E-4593-946C-1EEFA439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B4A07-E68C-4E2D-8581-FC89080E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4005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88937-8374-4233-87CC-1E8C01B1D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A6EE6-AC30-4281-9C1E-C7B9D15CF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EA8C-A5AA-47CB-896B-59148F30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AC947-0D26-4061-84E5-99756A11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70046-E143-4610-A70A-847781BB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7635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23CA-1CB1-4525-B2D8-1D141AE1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0D51E-A5C7-4E64-8BAC-7CD787FD7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52DE-1B3D-4423-9BC2-8166D808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9F851-9D4C-4FAE-BEDB-08778B07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71CA-B3B3-4DC2-AED4-62C2B3F8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9646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BED6-C5F4-4788-8260-136B13EC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EDD92-CD22-4CA8-BE2E-E0990D9C1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6A52D-117F-4BDD-96F1-856E85EE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A45C-AE2A-4305-AAFE-79EB6D66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E04D6-09EF-4603-803B-41A5F9FC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9595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F4C5-C0C7-49E3-B066-5FB064F8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F1183-3E98-49F1-BE09-19A7D4127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F1E01-AE57-4B85-82CB-41A65A302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EBB93-2BE1-434C-989D-45CA0EA5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40632-C863-4C3A-B970-A3B3440A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B7F48-977F-451B-8908-C0FF148D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1661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3DAD-4F32-4C35-AFA5-11EC897C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BC081-ED55-44EB-8F8B-1BE708DB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DF3EC-0BF2-4865-AE7B-D2D46C7F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59C14-D8F0-4941-86CE-2231D3C8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C4B8B-7CF5-400F-B6CE-D7CDD8968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A07B8-7CC8-41F7-A48A-6DFA6D43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168E1-555B-4D82-B7B0-0DD395AA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59113-13BD-4904-B9B2-55B6858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8241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FA9C-D631-4284-8766-3110B4D0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431DC-B445-4898-82A6-AA1848E6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12470-E66C-4104-9531-57ED04D7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44441-FB8A-4CB9-9316-B68FB3AB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8263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D4868-A992-4813-AFE6-E5608150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A9D3-E2EF-49AB-8A01-9576E2E4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9D0F-5907-4136-A7AA-5825197D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545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A311-7B2B-49E9-80B5-C136F97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199F-C84C-4ED7-B72E-F094EAC54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2B88C-83F3-47F9-BF92-CE5DB1156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DF9F5-45E4-4C41-BBBE-ADEE7F53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CBBD4-752F-473F-BF49-237D5C25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12C5D-F887-4DDF-94A2-CC587AA9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8527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4133-55EC-411B-9670-0E394B91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E8360-796B-42BD-B0A1-E2B4E00E4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A4C69-532D-43D8-8530-29797CC7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160E6-0895-4EC6-8EC8-1B948600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41AF3-4A6C-47E1-AF20-1ABC5EC8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52D56-9371-4A13-A4E2-B41E01C8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2207"/>
      </p:ext>
    </p:extLst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CD41F-DB76-4E60-A5DE-FCFD5708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5B128-9D1D-4E75-9B1E-2D0390290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AA17-5B24-4B66-AFC1-8205E0EDF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52D8-8473-4D56-A694-7181205E4A88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E4814-5832-43B7-A36B-675064B04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0ABF9-C33E-42CD-A7A6-835A6287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12C1-6094-477A-944C-05C0858F3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randomBar dir="vert"/>
    <p:sndAc>
      <p:stSnd>
        <p:snd r:embed="rId13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7.jpeg"/><Relationship Id="rId11" Type="http://schemas.openxmlformats.org/officeDocument/2006/relationships/image" Target="../media/image3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F36211-6116-4E12-9344-9D0A005F6301}"/>
              </a:ext>
            </a:extLst>
          </p:cNvPr>
          <p:cNvSpPr/>
          <p:nvPr/>
        </p:nvSpPr>
        <p:spPr>
          <a:xfrm>
            <a:off x="2035534" y="1855305"/>
            <a:ext cx="743447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16: Do you have any pets?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1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54777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4AC41-38A5-46D4-BDB1-54565C16E868}"/>
              </a:ext>
            </a:extLst>
          </p:cNvPr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13251" y="1245704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D502B-09C7-4045-8B8E-AC7E7AD2F475}"/>
              </a:ext>
            </a:extLst>
          </p:cNvPr>
          <p:cNvSpPr txBox="1"/>
          <p:nvPr/>
        </p:nvSpPr>
        <p:spPr>
          <a:xfrm>
            <a:off x="569843" y="1232452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Activity 5: Look and write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722B6CC-FF69-41E4-AC0C-2243E455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60104"/>
            <a:ext cx="5638800" cy="4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6E5955-9E5A-4782-BA51-0D4D0019ADA6}"/>
              </a:ext>
            </a:extLst>
          </p:cNvPr>
          <p:cNvSpPr txBox="1"/>
          <p:nvPr/>
        </p:nvSpPr>
        <p:spPr>
          <a:xfrm>
            <a:off x="0" y="2206487"/>
            <a:ext cx="6599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 lot of pets. I have one (1)_____  and three (2)____ . I have four (3)_____  in the cage and five (4)______  in the fish tank. Do you have a pet?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CD2CC-92E9-4E5A-80A8-2DAE01157BCC}"/>
              </a:ext>
            </a:extLst>
          </p:cNvPr>
          <p:cNvSpPr txBox="1"/>
          <p:nvPr/>
        </p:nvSpPr>
        <p:spPr>
          <a:xfrm>
            <a:off x="1398105" y="2676939"/>
            <a:ext cx="78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EBCD2F-1A4C-4793-97CA-BEBC55E4D1A4}"/>
              </a:ext>
            </a:extLst>
          </p:cNvPr>
          <p:cNvSpPr txBox="1"/>
          <p:nvPr/>
        </p:nvSpPr>
        <p:spPr>
          <a:xfrm>
            <a:off x="4996069" y="2683565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EC5F40-9DF8-4AD9-9905-C43E89AEFC57}"/>
              </a:ext>
            </a:extLst>
          </p:cNvPr>
          <p:cNvSpPr txBox="1"/>
          <p:nvPr/>
        </p:nvSpPr>
        <p:spPr>
          <a:xfrm>
            <a:off x="2670312" y="3114260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74542B-54CE-41BC-A453-799E7FD0A1BE}"/>
              </a:ext>
            </a:extLst>
          </p:cNvPr>
          <p:cNvSpPr txBox="1"/>
          <p:nvPr/>
        </p:nvSpPr>
        <p:spPr>
          <a:xfrm>
            <a:off x="2067337" y="3544956"/>
            <a:ext cx="186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goldfish</a:t>
            </a:r>
          </a:p>
        </p:txBody>
      </p:sp>
    </p:spTree>
    <p:extLst>
      <p:ext uri="{BB962C8B-B14F-4D97-AF65-F5344CB8AC3E}">
        <p14:creationId xmlns:p14="http://schemas.microsoft.com/office/powerpoint/2010/main" val="3290371626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4AC41-38A5-46D4-BDB1-54565C16E868}"/>
              </a:ext>
            </a:extLst>
          </p:cNvPr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13251" y="1245704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D502B-09C7-4045-8B8E-AC7E7AD2F475}"/>
              </a:ext>
            </a:extLst>
          </p:cNvPr>
          <p:cNvSpPr txBox="1"/>
          <p:nvPr/>
        </p:nvSpPr>
        <p:spPr>
          <a:xfrm>
            <a:off x="569843" y="1232452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Activity 6: Let’s write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6F386B-5625-4EA2-A6BD-3DD9F58E3CFA}"/>
              </a:ext>
            </a:extLst>
          </p:cNvPr>
          <p:cNvSpPr txBox="1"/>
          <p:nvPr/>
        </p:nvSpPr>
        <p:spPr>
          <a:xfrm>
            <a:off x="0" y="187518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 What pets do you have?_________________________________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 Where are your pets? __________________________________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EDC03-A717-4798-A2D4-47F311473ABF}"/>
              </a:ext>
            </a:extLst>
          </p:cNvPr>
          <p:cNvSpPr txBox="1"/>
          <p:nvPr/>
        </p:nvSpPr>
        <p:spPr>
          <a:xfrm>
            <a:off x="0" y="288897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Example: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 What pets do you have?_________________________________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 Where are your pets? 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04EA63-3830-4057-BE61-A762FAD950B4}"/>
              </a:ext>
            </a:extLst>
          </p:cNvPr>
          <p:cNvSpPr txBox="1"/>
          <p:nvPr/>
        </p:nvSpPr>
        <p:spPr>
          <a:xfrm>
            <a:off x="4744279" y="3346172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nine cats, three dogs and a fish.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08173-4EEF-4F1A-B2B6-82353F36618C}"/>
              </a:ext>
            </a:extLst>
          </p:cNvPr>
          <p:cNvSpPr txBox="1"/>
          <p:nvPr/>
        </p:nvSpPr>
        <p:spPr>
          <a:xfrm>
            <a:off x="4658140" y="3803372"/>
            <a:ext cx="379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They’re in the cage.</a:t>
            </a:r>
          </a:p>
        </p:txBody>
      </p:sp>
    </p:spTree>
    <p:extLst>
      <p:ext uri="{BB962C8B-B14F-4D97-AF65-F5344CB8AC3E}">
        <p14:creationId xmlns:p14="http://schemas.microsoft.com/office/powerpoint/2010/main" val="1922647028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D502B-09C7-4045-8B8E-AC7E7AD2F475}"/>
              </a:ext>
            </a:extLst>
          </p:cNvPr>
          <p:cNvSpPr txBox="1"/>
          <p:nvPr/>
        </p:nvSpPr>
        <p:spPr>
          <a:xfrm>
            <a:off x="549965" y="244610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Activity 1: Look, listen and repeat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203F41-308D-4293-8382-FD6EE0B6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1" y="1034155"/>
            <a:ext cx="5563220" cy="36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491201F-F30C-40C8-B1C3-1C31E92F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38" y="1100963"/>
            <a:ext cx="5536716" cy="36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CA4C4A-3668-44AB-AB7A-9443121C76B0}"/>
              </a:ext>
            </a:extLst>
          </p:cNvPr>
          <p:cNvSpPr txBox="1"/>
          <p:nvPr/>
        </p:nvSpPr>
        <p:spPr>
          <a:xfrm>
            <a:off x="1054683" y="5507103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pictures are there?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72C281-A04D-4A7B-8507-710E6832E158}"/>
              </a:ext>
            </a:extLst>
          </p:cNvPr>
          <p:cNvSpPr txBox="1"/>
          <p:nvPr/>
        </p:nvSpPr>
        <p:spPr>
          <a:xfrm>
            <a:off x="6750657" y="5503885"/>
            <a:ext cx="601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two pictures.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D82A6-BDCC-481D-A08A-10C6C8CA380F}"/>
              </a:ext>
            </a:extLst>
          </p:cNvPr>
          <p:cNvSpPr txBox="1"/>
          <p:nvPr/>
        </p:nvSpPr>
        <p:spPr>
          <a:xfrm>
            <a:off x="1054683" y="4882634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are they in picture a + picture b?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FAFDF-F16E-49EC-9DBD-BE98D6601C3C}"/>
              </a:ext>
            </a:extLst>
          </p:cNvPr>
          <p:cNvSpPr txBox="1"/>
          <p:nvPr/>
        </p:nvSpPr>
        <p:spPr>
          <a:xfrm>
            <a:off x="957375" y="6027105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They are  Quan, Nam and Mai.</a:t>
            </a:r>
          </a:p>
        </p:txBody>
      </p:sp>
      <p:pic>
        <p:nvPicPr>
          <p:cNvPr id="5" name="50 Track 50">
            <a:hlinkClick r:id="" action="ppaction://media"/>
            <a:extLst>
              <a:ext uri="{FF2B5EF4-FFF2-40B4-BE49-F238E27FC236}">
                <a16:creationId xmlns:a16="http://schemas.microsoft.com/office/drawing/2014/main" id="{685CF250-DC89-468D-9073-0F67E8F28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9509" y="78043"/>
            <a:ext cx="856353" cy="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47895"/>
      </p:ext>
    </p:extLst>
  </p:cSld>
  <p:clrMapOvr>
    <a:masterClrMapping/>
  </p:clrMapOvr>
  <p:transition spd="slow">
    <p:randomBar dir="vert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3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4AC41-38A5-46D4-BDB1-54565C16E868}"/>
              </a:ext>
            </a:extLst>
          </p:cNvPr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203F41-308D-4293-8382-FD6EE0B6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1" y="1432477"/>
            <a:ext cx="5563220" cy="36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491201F-F30C-40C8-B1C3-1C31E92F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71" y="1419223"/>
            <a:ext cx="5536716" cy="36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D85104-BC48-4ABA-B0A3-C31929983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67" y="5166483"/>
            <a:ext cx="791611" cy="907457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3DE1DD60-1D45-402D-BE53-0074D662251D}"/>
              </a:ext>
            </a:extLst>
          </p:cNvPr>
          <p:cNvSpPr/>
          <p:nvPr/>
        </p:nvSpPr>
        <p:spPr>
          <a:xfrm>
            <a:off x="1603513" y="5274365"/>
            <a:ext cx="2570922" cy="7288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That’s my dog.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6CCE2-A909-4C21-8952-67617B4D9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286" y="6130925"/>
            <a:ext cx="758687" cy="727075"/>
          </a:xfrm>
          <a:prstGeom prst="rect">
            <a:avLst/>
          </a:prstGeom>
        </p:spPr>
      </p:pic>
      <p:sp>
        <p:nvSpPr>
          <p:cNvPr id="22" name="Scroll: Horizontal 21">
            <a:extLst>
              <a:ext uri="{FF2B5EF4-FFF2-40B4-BE49-F238E27FC236}">
                <a16:creationId xmlns:a16="http://schemas.microsoft.com/office/drawing/2014/main" id="{E15D9657-5002-412D-B2FF-B772021605C9}"/>
              </a:ext>
            </a:extLst>
          </p:cNvPr>
          <p:cNvSpPr/>
          <p:nvPr/>
        </p:nvSpPr>
        <p:spPr>
          <a:xfrm>
            <a:off x="3001617" y="6129130"/>
            <a:ext cx="2570922" cy="7288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Wow! He’s cute!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30AA28-3DEE-4D30-9A97-ED7AB85AF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67" y="5133353"/>
            <a:ext cx="791611" cy="907457"/>
          </a:xfrm>
          <a:prstGeom prst="rect">
            <a:avLst/>
          </a:prstGeom>
        </p:spPr>
      </p:pic>
      <p:sp>
        <p:nvSpPr>
          <p:cNvPr id="24" name="Scroll: Horizontal 23">
            <a:extLst>
              <a:ext uri="{FF2B5EF4-FFF2-40B4-BE49-F238E27FC236}">
                <a16:creationId xmlns:a16="http://schemas.microsoft.com/office/drawing/2014/main" id="{EBD04FDF-5CD7-4E80-8D9F-F8D2C3970E34}"/>
              </a:ext>
            </a:extLst>
          </p:cNvPr>
          <p:cNvSpPr/>
          <p:nvPr/>
        </p:nvSpPr>
        <p:spPr>
          <a:xfrm>
            <a:off x="7812156" y="5188226"/>
            <a:ext cx="3916017" cy="7288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 you have any pets?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8D413-2B8C-4C99-A424-CA6E8C0168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933" y="6142739"/>
            <a:ext cx="668614" cy="715261"/>
          </a:xfrm>
          <a:prstGeom prst="rect">
            <a:avLst/>
          </a:prstGeom>
        </p:spPr>
      </p:pic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1CACE057-54A0-4FC5-BB3F-0038BA439C6E}"/>
              </a:ext>
            </a:extLst>
          </p:cNvPr>
          <p:cNvSpPr/>
          <p:nvPr/>
        </p:nvSpPr>
        <p:spPr>
          <a:xfrm>
            <a:off x="8057321" y="6129130"/>
            <a:ext cx="3916017" cy="7288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Yes, I do. I have two dogs.</a:t>
            </a:r>
          </a:p>
        </p:txBody>
      </p:sp>
    </p:spTree>
    <p:extLst>
      <p:ext uri="{BB962C8B-B14F-4D97-AF65-F5344CB8AC3E}">
        <p14:creationId xmlns:p14="http://schemas.microsoft.com/office/powerpoint/2010/main" val="4217828269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-104503" y="718689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D502B-09C7-4045-8B8E-AC7E7AD2F475}"/>
              </a:ext>
            </a:extLst>
          </p:cNvPr>
          <p:cNvSpPr txBox="1"/>
          <p:nvPr/>
        </p:nvSpPr>
        <p:spPr>
          <a:xfrm>
            <a:off x="596348" y="1338470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Activity 2: Point and say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CD005-1017-46DE-9279-48AC57156833}"/>
              </a:ext>
            </a:extLst>
          </p:cNvPr>
          <p:cNvSpPr txBox="1"/>
          <p:nvPr/>
        </p:nvSpPr>
        <p:spPr>
          <a:xfrm>
            <a:off x="602974" y="1967948"/>
            <a:ext cx="347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a) Vocabulary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A1CEF46-7FBB-4BE9-8D4B-F824559E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" y="2517913"/>
            <a:ext cx="3082787" cy="22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E9BAF3-CA03-45D8-AB9C-E1353EE02393}"/>
              </a:ext>
            </a:extLst>
          </p:cNvPr>
          <p:cNvSpPr txBox="1"/>
          <p:nvPr/>
        </p:nvSpPr>
        <p:spPr>
          <a:xfrm>
            <a:off x="3326296" y="3008243"/>
            <a:ext cx="8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25656FD-5E56-4768-9636-8C42D29B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34" y="2426805"/>
            <a:ext cx="3122544" cy="2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7372DC-426C-446A-8108-1174A446A35A}"/>
              </a:ext>
            </a:extLst>
          </p:cNvPr>
          <p:cNvSpPr txBox="1"/>
          <p:nvPr/>
        </p:nvSpPr>
        <p:spPr>
          <a:xfrm>
            <a:off x="11032436" y="3001617"/>
            <a:ext cx="8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dog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096B5C38-27FF-46FF-9DFA-96496796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64" y="4091134"/>
            <a:ext cx="3096039" cy="20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705A81-72FB-4B57-8290-A90DB039EFC3}"/>
              </a:ext>
            </a:extLst>
          </p:cNvPr>
          <p:cNvSpPr txBox="1"/>
          <p:nvPr/>
        </p:nvSpPr>
        <p:spPr>
          <a:xfrm>
            <a:off x="6957393" y="5446643"/>
            <a:ext cx="214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fish tank</a:t>
            </a:r>
          </a:p>
        </p:txBody>
      </p:sp>
    </p:spTree>
    <p:extLst>
      <p:ext uri="{BB962C8B-B14F-4D97-AF65-F5344CB8AC3E}">
        <p14:creationId xmlns:p14="http://schemas.microsoft.com/office/powerpoint/2010/main" val="3926853509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9BAF3-CA03-45D8-AB9C-E1353EE02393}"/>
              </a:ext>
            </a:extLst>
          </p:cNvPr>
          <p:cNvSpPr txBox="1"/>
          <p:nvPr/>
        </p:nvSpPr>
        <p:spPr>
          <a:xfrm>
            <a:off x="2597426" y="1934817"/>
            <a:ext cx="176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goldfish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1337B37-50EE-4637-B058-C0B59D65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1" y="1404731"/>
            <a:ext cx="2458842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B4CCA7-BD57-442D-AC27-B6AA710B891E}"/>
              </a:ext>
            </a:extLst>
          </p:cNvPr>
          <p:cNvSpPr txBox="1"/>
          <p:nvPr/>
        </p:nvSpPr>
        <p:spPr>
          <a:xfrm>
            <a:off x="5267738" y="1954695"/>
            <a:ext cx="274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</a:p>
        </p:txBody>
      </p:sp>
      <p:pic>
        <p:nvPicPr>
          <p:cNvPr id="8198" name="Picture 6" descr="HÌNH TƯỢNG CON GÀ TRONG NÉT VĂN HÓA VIỆT - Văn Hiến Miền Trung Tây ...">
            <a:extLst>
              <a:ext uri="{FF2B5EF4-FFF2-40B4-BE49-F238E27FC236}">
                <a16:creationId xmlns:a16="http://schemas.microsoft.com/office/drawing/2014/main" id="{FF481D2D-D69D-4D61-8160-8DE99D5C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01" y="2001078"/>
            <a:ext cx="2121203" cy="14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ộ sưu tập hình ảnh con Thỏ đẹp, dễ thương nhất - Zicxa hình ảnh">
            <a:extLst>
              <a:ext uri="{FF2B5EF4-FFF2-40B4-BE49-F238E27FC236}">
                <a16:creationId xmlns:a16="http://schemas.microsoft.com/office/drawing/2014/main" id="{20BF8848-F6B4-4161-9A57-F4C5E00C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12" y="1478445"/>
            <a:ext cx="1743075" cy="15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ACB151C-62D0-40CC-8131-06A4DF243596}"/>
              </a:ext>
            </a:extLst>
          </p:cNvPr>
          <p:cNvSpPr/>
          <p:nvPr/>
        </p:nvSpPr>
        <p:spPr>
          <a:xfrm rot="18321811">
            <a:off x="6904382" y="318051"/>
            <a:ext cx="1086678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E65589-100D-426C-8713-52ECEDDD8DEA}"/>
              </a:ext>
            </a:extLst>
          </p:cNvPr>
          <p:cNvSpPr txBox="1"/>
          <p:nvPr/>
        </p:nvSpPr>
        <p:spPr>
          <a:xfrm>
            <a:off x="0" y="4174433"/>
            <a:ext cx="274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next to</a:t>
            </a:r>
          </a:p>
        </p:txBody>
      </p:sp>
      <p:pic>
        <p:nvPicPr>
          <p:cNvPr id="21" name="Picture 6" descr="HÌNH TƯỢNG CON GÀ TRONG NÉT VĂN HÓA VIỆT - Văn Hiến Miền Trung Tây ...">
            <a:extLst>
              <a:ext uri="{FF2B5EF4-FFF2-40B4-BE49-F238E27FC236}">
                <a16:creationId xmlns:a16="http://schemas.microsoft.com/office/drawing/2014/main" id="{B4867E07-48F6-4C41-A250-7708DFFF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85" y="3703981"/>
            <a:ext cx="1968804" cy="15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Bộ sưu tập hình ảnh con Thỏ đẹp, dễ thương nhất - Zicxa hình ảnh">
            <a:extLst>
              <a:ext uri="{FF2B5EF4-FFF2-40B4-BE49-F238E27FC236}">
                <a16:creationId xmlns:a16="http://schemas.microsoft.com/office/drawing/2014/main" id="{C7397268-08E0-4773-8F31-21810A6F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65" y="3711436"/>
            <a:ext cx="1743075" cy="15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9F58D1-1A87-4104-9AA9-C2C14A1A7535}"/>
              </a:ext>
            </a:extLst>
          </p:cNvPr>
          <p:cNvSpPr txBox="1"/>
          <p:nvPr/>
        </p:nvSpPr>
        <p:spPr>
          <a:xfrm>
            <a:off x="6089373" y="4207565"/>
            <a:ext cx="274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parrot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DAF50A3E-67EB-4269-8BBD-B41664BF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79" y="3619500"/>
            <a:ext cx="1863586" cy="18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89DEC53-F28B-4E84-BCF6-E3E663E1F92F}"/>
              </a:ext>
            </a:extLst>
          </p:cNvPr>
          <p:cNvSpPr txBox="1"/>
          <p:nvPr/>
        </p:nvSpPr>
        <p:spPr>
          <a:xfrm>
            <a:off x="3644347" y="5936974"/>
            <a:ext cx="274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rabbit</a:t>
            </a:r>
          </a:p>
        </p:txBody>
      </p:sp>
      <p:pic>
        <p:nvPicPr>
          <p:cNvPr id="28" name="Picture 4" descr="Bộ sưu tập hình ảnh con Thỏ đẹp, dễ thương nhất - Zicxa hình ảnh">
            <a:extLst>
              <a:ext uri="{FF2B5EF4-FFF2-40B4-BE49-F238E27FC236}">
                <a16:creationId xmlns:a16="http://schemas.microsoft.com/office/drawing/2014/main" id="{F0DF9C26-4CCF-4AED-84FF-029ABCA9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65" y="5305345"/>
            <a:ext cx="2259909" cy="15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73217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3" grpId="0" animBg="1"/>
      <p:bldP spid="3" grpId="1" animBg="1"/>
      <p:bldP spid="20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20060A-9295-4DBA-B73B-BD95443506D9}"/>
              </a:ext>
            </a:extLst>
          </p:cNvPr>
          <p:cNvSpPr txBox="1"/>
          <p:nvPr/>
        </p:nvSpPr>
        <p:spPr>
          <a:xfrm>
            <a:off x="510209" y="1517374"/>
            <a:ext cx="347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b) Sentences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EEF151-F417-48C1-B9C2-93AB7AEC1C4B}"/>
              </a:ext>
            </a:extLst>
          </p:cNvPr>
          <p:cNvSpPr txBox="1"/>
          <p:nvPr/>
        </p:nvSpPr>
        <p:spPr>
          <a:xfrm>
            <a:off x="704344" y="2038660"/>
            <a:ext cx="855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BD690E-7347-4C65-895F-42FB05BAD95B}"/>
              </a:ext>
            </a:extLst>
          </p:cNvPr>
          <p:cNvSpPr txBox="1"/>
          <p:nvPr/>
        </p:nvSpPr>
        <p:spPr>
          <a:xfrm>
            <a:off x="801757" y="2635008"/>
            <a:ext cx="513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A: Do you have any pets?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B: Yes, I do./ No, I don’t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4122FC-B6A8-4459-A94C-7AF243B40B3C}"/>
              </a:ext>
            </a:extLst>
          </p:cNvPr>
          <p:cNvSpPr txBox="1"/>
          <p:nvPr/>
        </p:nvSpPr>
        <p:spPr>
          <a:xfrm>
            <a:off x="0" y="47553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Note: a goldfish → two goldfish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0A76F4-ECF0-4FC0-8781-D5BB24EEF9DD}"/>
              </a:ext>
            </a:extLst>
          </p:cNvPr>
          <p:cNvCxnSpPr/>
          <p:nvPr/>
        </p:nvCxnSpPr>
        <p:spPr>
          <a:xfrm>
            <a:off x="4426226" y="3048000"/>
            <a:ext cx="8348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26460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5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4AC41-38A5-46D4-BDB1-54565C16E868}"/>
              </a:ext>
            </a:extLst>
          </p:cNvPr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5FA1C-9978-42A1-8852-FFA8424D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696"/>
            <a:ext cx="12192000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98340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4AC41-38A5-46D4-BDB1-54565C16E868}"/>
              </a:ext>
            </a:extLst>
          </p:cNvPr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0" y="1258957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D502B-09C7-4045-8B8E-AC7E7AD2F475}"/>
              </a:ext>
            </a:extLst>
          </p:cNvPr>
          <p:cNvSpPr txBox="1"/>
          <p:nvPr/>
        </p:nvSpPr>
        <p:spPr>
          <a:xfrm>
            <a:off x="596348" y="1338470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Activity 3: Let’s talk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FC0EE-822C-4659-BF1B-D0CB005E6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15548"/>
            <a:ext cx="7991061" cy="5042452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D1512E5-53E3-44D5-99CF-8E8FC5B19E7F}"/>
              </a:ext>
            </a:extLst>
          </p:cNvPr>
          <p:cNvSpPr/>
          <p:nvPr/>
        </p:nvSpPr>
        <p:spPr>
          <a:xfrm>
            <a:off x="7951304" y="1683026"/>
            <a:ext cx="3935896" cy="1524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you have any _______?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16D8199-8666-47E5-A22D-DA2F9D223ADA}"/>
              </a:ext>
            </a:extLst>
          </p:cNvPr>
          <p:cNvSpPr/>
          <p:nvPr/>
        </p:nvSpPr>
        <p:spPr>
          <a:xfrm>
            <a:off x="7904922" y="3452191"/>
            <a:ext cx="3935896" cy="1524000"/>
          </a:xfrm>
          <a:prstGeom prst="wedgeEllipseCallout">
            <a:avLst>
              <a:gd name="adj1" fmla="val -25210"/>
              <a:gd name="adj2" fmla="val 116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Yes, I do., No, I don’t.</a:t>
            </a:r>
          </a:p>
        </p:txBody>
      </p:sp>
    </p:spTree>
    <p:extLst>
      <p:ext uri="{BB962C8B-B14F-4D97-AF65-F5344CB8AC3E}">
        <p14:creationId xmlns:p14="http://schemas.microsoft.com/office/powerpoint/2010/main" val="811929960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FD671-4918-4607-9401-A4A422F01F1C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4AC41-38A5-46D4-BDB1-54565C16E868}"/>
              </a:ext>
            </a:extLst>
          </p:cNvPr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A211A9-F9E6-4100-91BC-D5BB013FFF30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D502B-09C7-4045-8B8E-AC7E7AD2F475}"/>
              </a:ext>
            </a:extLst>
          </p:cNvPr>
          <p:cNvSpPr txBox="1"/>
          <p:nvPr/>
        </p:nvSpPr>
        <p:spPr>
          <a:xfrm>
            <a:off x="569843" y="1205948"/>
            <a:ext cx="1098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Activity 4: Listen and tick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84AE2C6-BE34-44EF-BFFB-1B57D269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3" y="1974783"/>
            <a:ext cx="2901603" cy="15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4AAB4ED-E40D-464A-BD98-7F3CE730A991}"/>
              </a:ext>
            </a:extLst>
          </p:cNvPr>
          <p:cNvSpPr/>
          <p:nvPr/>
        </p:nvSpPr>
        <p:spPr>
          <a:xfrm>
            <a:off x="106017" y="1974574"/>
            <a:ext cx="702366" cy="54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B8E6D1-3504-4A4F-B5F1-B238BF7DB3E2}"/>
              </a:ext>
            </a:extLst>
          </p:cNvPr>
          <p:cNvSpPr/>
          <p:nvPr/>
        </p:nvSpPr>
        <p:spPr>
          <a:xfrm>
            <a:off x="1371599" y="2073967"/>
            <a:ext cx="602974" cy="429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25396B0-D8CB-4827-A47C-94495A8D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61" y="1988034"/>
            <a:ext cx="3762375" cy="20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A74888E-EFBE-4CB2-B711-B35BFF170FE6}"/>
              </a:ext>
            </a:extLst>
          </p:cNvPr>
          <p:cNvSpPr/>
          <p:nvPr/>
        </p:nvSpPr>
        <p:spPr>
          <a:xfrm>
            <a:off x="9528313" y="2279375"/>
            <a:ext cx="602974" cy="429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A306D3-837A-4652-B18A-9324DF4A1AF5}"/>
              </a:ext>
            </a:extLst>
          </p:cNvPr>
          <p:cNvSpPr/>
          <p:nvPr/>
        </p:nvSpPr>
        <p:spPr>
          <a:xfrm>
            <a:off x="0" y="3717236"/>
            <a:ext cx="702366" cy="524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ECE060E2-AC88-4C38-873C-E85E01F1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9" y="3644764"/>
            <a:ext cx="3285917" cy="1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3D82D7F-648D-468B-A916-7D53086285FA}"/>
              </a:ext>
            </a:extLst>
          </p:cNvPr>
          <p:cNvSpPr/>
          <p:nvPr/>
        </p:nvSpPr>
        <p:spPr>
          <a:xfrm>
            <a:off x="1364973" y="3882888"/>
            <a:ext cx="602974" cy="411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D85CA066-C543-41CC-9500-42A4C0F9D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86" y="3989321"/>
            <a:ext cx="2660816" cy="13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2C8ED79-B762-48A8-8322-A23128053EDB}"/>
              </a:ext>
            </a:extLst>
          </p:cNvPr>
          <p:cNvSpPr/>
          <p:nvPr/>
        </p:nvSpPr>
        <p:spPr>
          <a:xfrm>
            <a:off x="9733722" y="4008784"/>
            <a:ext cx="602974" cy="429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105DB2-803D-4A7B-A684-9389FA4BCBEE}"/>
              </a:ext>
            </a:extLst>
          </p:cNvPr>
          <p:cNvSpPr/>
          <p:nvPr/>
        </p:nvSpPr>
        <p:spPr>
          <a:xfrm>
            <a:off x="-1" y="5380384"/>
            <a:ext cx="742065" cy="550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0F7AE573-553A-4F6A-BAEE-56AB74CF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87" y="5313460"/>
            <a:ext cx="2054186" cy="15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ACBC411-2D1A-479E-A129-44401E0D8EAA}"/>
              </a:ext>
            </a:extLst>
          </p:cNvPr>
          <p:cNvSpPr/>
          <p:nvPr/>
        </p:nvSpPr>
        <p:spPr>
          <a:xfrm>
            <a:off x="1384851" y="5413514"/>
            <a:ext cx="592454" cy="44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pic>
        <p:nvPicPr>
          <p:cNvPr id="9228" name="Picture 12">
            <a:extLst>
              <a:ext uri="{FF2B5EF4-FFF2-40B4-BE49-F238E27FC236}">
                <a16:creationId xmlns:a16="http://schemas.microsoft.com/office/drawing/2014/main" id="{9FBA65CF-3216-49B1-8DB4-F541478F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9" y="5314448"/>
            <a:ext cx="2052872" cy="15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F5B4BAD-0DF4-4E6F-B878-E95AB1350E32}"/>
              </a:ext>
            </a:extLst>
          </p:cNvPr>
          <p:cNvSpPr/>
          <p:nvPr/>
        </p:nvSpPr>
        <p:spPr>
          <a:xfrm>
            <a:off x="9660835" y="5340628"/>
            <a:ext cx="602974" cy="429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7" name="51 Track 51">
            <a:hlinkClick r:id="" action="ppaction://media"/>
            <a:extLst>
              <a:ext uri="{FF2B5EF4-FFF2-40B4-BE49-F238E27FC236}">
                <a16:creationId xmlns:a16="http://schemas.microsoft.com/office/drawing/2014/main" id="{9312A385-0920-4813-AD22-EFEE4F77F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99087" y="1198768"/>
            <a:ext cx="1080605" cy="108060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46C1672-935E-433B-8830-D3C8E5FF1ABA}"/>
              </a:ext>
            </a:extLst>
          </p:cNvPr>
          <p:cNvSpPr/>
          <p:nvPr/>
        </p:nvSpPr>
        <p:spPr>
          <a:xfrm>
            <a:off x="6824871" y="1868555"/>
            <a:ext cx="3723860" cy="2173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05ACE7B-5EE2-4A16-A2C6-EAE1C7E75188}"/>
              </a:ext>
            </a:extLst>
          </p:cNvPr>
          <p:cNvSpPr/>
          <p:nvPr/>
        </p:nvSpPr>
        <p:spPr>
          <a:xfrm>
            <a:off x="1040296" y="3293163"/>
            <a:ext cx="2723321" cy="2246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194E00E-1302-477A-8CC5-777B195CFAB9}"/>
              </a:ext>
            </a:extLst>
          </p:cNvPr>
          <p:cNvSpPr/>
          <p:nvPr/>
        </p:nvSpPr>
        <p:spPr>
          <a:xfrm>
            <a:off x="7368209" y="5287616"/>
            <a:ext cx="2723321" cy="1663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6839"/>
      </p:ext>
    </p:extLst>
  </p:cSld>
  <p:clrMapOvr>
    <a:masterClrMapping/>
  </p:clrMapOvr>
  <p:transition spd="slow">
    <p:randomBar dir="vert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7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 animBg="1"/>
      <p:bldP spid="14" grpId="0" animBg="1"/>
      <p:bldP spid="15" grpId="0" animBg="1"/>
      <p:bldP spid="16" grpId="0" animBg="1"/>
      <p:bldP spid="19" grpId="0" animBg="1"/>
      <p:bldP spid="23" grpId="0" animBg="1"/>
      <p:bldP spid="24" grpId="0" animBg="1"/>
      <p:bldP spid="26" grpId="0" animBg="1"/>
      <p:bldP spid="28" grpId="0" animBg="1"/>
      <p:bldP spid="8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242</Words>
  <Application>Microsoft Office PowerPoint</Application>
  <PresentationFormat>Widescreen</PresentationFormat>
  <Paragraphs>53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Ngo Thi Thu</cp:lastModifiedBy>
  <cp:revision>12</cp:revision>
  <dcterms:created xsi:type="dcterms:W3CDTF">2020-05-26T11:08:45Z</dcterms:created>
  <dcterms:modified xsi:type="dcterms:W3CDTF">2021-04-21T02:28:43Z</dcterms:modified>
</cp:coreProperties>
</file>